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3" r:id="rId1"/>
  </p:sldMasterIdLst>
  <p:sldIdLst>
    <p:sldId id="256" r:id="rId2"/>
    <p:sldId id="257" r:id="rId3"/>
    <p:sldId id="262" r:id="rId4"/>
    <p:sldId id="263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13"/>
    <p:restoredTop sz="94218"/>
  </p:normalViewPr>
  <p:slideViewPr>
    <p:cSldViewPr snapToGrid="0" snapToObjects="1">
      <p:cViewPr varScale="1">
        <p:scale>
          <a:sx n="126" d="100"/>
          <a:sy n="126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9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713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46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9976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546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6182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210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873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86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87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55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7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91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75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58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8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638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33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8A831-790D-B944-AA4F-294854DEED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 Project: Machine Learning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969C1ED4-7C3D-904B-A377-34E438C059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Monuments of the world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5655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5D5C3-67D8-1F4C-8193-A01AD84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Image Scraping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C185E-FAD3-DA4F-812D-51BACC328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727200"/>
            <a:ext cx="4878389" cy="4064000"/>
          </a:xfrm>
        </p:spPr>
        <p:txBody>
          <a:bodyPr/>
          <a:lstStyle/>
          <a:p>
            <a:r>
              <a:rPr lang="en-US" dirty="0"/>
              <a:t>Used python library to scrape Google Images for 10 pre-selected monuments </a:t>
            </a:r>
          </a:p>
          <a:p>
            <a:r>
              <a:rPr lang="en-US" dirty="0"/>
              <a:t>Scraped 50 for each monument to train our model; 10 to test </a:t>
            </a:r>
          </a:p>
          <a:p>
            <a:r>
              <a:rPr lang="en-US" dirty="0"/>
              <a:t>Cleaned data by renaming files and removing corrupted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1881C-51A3-9D47-87C0-6035CDF7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161" y="4579706"/>
            <a:ext cx="2768599" cy="1080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5524AF-53FC-564C-91A1-0AFE238CA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520" y="612010"/>
            <a:ext cx="4377146" cy="36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28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7AA1-BA5D-C246-9238-ACF07CA5E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75286"/>
            <a:ext cx="9906000" cy="1477961"/>
          </a:xfrm>
        </p:spPr>
        <p:txBody>
          <a:bodyPr/>
          <a:lstStyle/>
          <a:p>
            <a:r>
              <a:rPr lang="en-US" dirty="0"/>
              <a:t>Feature model Vs stitch Model</a:t>
            </a:r>
            <a:endParaRPr lang="en-US" sz="1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2600DA-AE2E-F641-B9EB-AC6E235D2C67}"/>
              </a:ext>
            </a:extLst>
          </p:cNvPr>
          <p:cNvSpPr txBox="1"/>
          <p:nvPr/>
        </p:nvSpPr>
        <p:spPr>
          <a:xfrm>
            <a:off x="1143000" y="1589087"/>
            <a:ext cx="66192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Built stitch model using </a:t>
            </a:r>
            <a:r>
              <a:rPr lang="en-US" dirty="0" err="1"/>
              <a:t>Colab</a:t>
            </a:r>
            <a:r>
              <a:rPr lang="en-US" dirty="0"/>
              <a:t>,  </a:t>
            </a:r>
            <a:r>
              <a:rPr lang="en-US" dirty="0" err="1"/>
              <a:t>Keras</a:t>
            </a:r>
            <a:r>
              <a:rPr lang="en-US" dirty="0"/>
              <a:t>, VGG model,  and Sci-Kit learn, </a:t>
            </a:r>
            <a:r>
              <a:rPr lang="en-US" dirty="0" err="1"/>
              <a:t>Tensorflow</a:t>
            </a:r>
            <a:r>
              <a:rPr lang="en-US" dirty="0"/>
              <a:t> (and a lot of time)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Stitch removes prediction layers and allows us to train our own weights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Transfer Model uses unreliable classification layers (used for classifying common objects) that impacted model’s accuracy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with fewer pretrained parameters to help improve accuracy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051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7AA1-BA5D-C246-9238-ACF07CA5E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include_top</a:t>
            </a:r>
            <a:r>
              <a:rPr lang="en-US" dirty="0"/>
              <a:t>=False for the Win</a:t>
            </a:r>
            <a:br>
              <a:rPr lang="en-US" dirty="0"/>
            </a:br>
            <a:br>
              <a:rPr lang="en-US" sz="1800" dirty="0"/>
            </a:br>
            <a:r>
              <a:rPr lang="en-US" sz="1800" dirty="0"/>
              <a:t>We Received 93+% accuracy!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D1B9F-9DBF-6D4E-B381-934EE2198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0019" y="1843086"/>
            <a:ext cx="4649783" cy="823912"/>
          </a:xfrm>
        </p:spPr>
        <p:txBody>
          <a:bodyPr/>
          <a:lstStyle/>
          <a:p>
            <a:r>
              <a:rPr lang="en-US" dirty="0" err="1"/>
              <a:t>Chichen</a:t>
            </a:r>
            <a:r>
              <a:rPr lang="en-US" dirty="0"/>
              <a:t> Itza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4F43E7-CEFE-AD4B-8963-6AB324F1C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64784" y="2667000"/>
            <a:ext cx="4831644" cy="27178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3EAE8C-1F82-C441-A0F1-CBF0D5C85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8" y="1843085"/>
            <a:ext cx="4646602" cy="823912"/>
          </a:xfrm>
        </p:spPr>
        <p:txBody>
          <a:bodyPr/>
          <a:lstStyle/>
          <a:p>
            <a:r>
              <a:rPr lang="en-US" dirty="0"/>
              <a:t>Pyramids of Giza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3039370-2468-6A4F-AA18-DA6E6D7CE4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66348" y="2667000"/>
            <a:ext cx="4481062" cy="2717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6F834F-44EA-2745-AD2C-921008735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719" y="5971516"/>
            <a:ext cx="10951710" cy="68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55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4EC8-7B07-FF4B-A004-8151434B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330" y="266013"/>
            <a:ext cx="9912355" cy="819355"/>
          </a:xfrm>
        </p:spPr>
        <p:txBody>
          <a:bodyPr/>
          <a:lstStyle/>
          <a:p>
            <a:r>
              <a:rPr lang="en-US" dirty="0"/>
              <a:t>Image classification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43BB4-B2B7-764A-A9BE-44297EB85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C5FB68-4BE0-864D-84D0-7094D5E70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" t="-292" r="8" b="35753"/>
          <a:stretch/>
        </p:blipFill>
        <p:spPr>
          <a:xfrm>
            <a:off x="1138235" y="1297857"/>
            <a:ext cx="9910859" cy="338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85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D961C-FE5E-764E-AA30-55DFC8259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D6DD3-3A98-444E-865E-380746AE9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4367"/>
            <a:ext cx="9905999" cy="3541714"/>
          </a:xfrm>
        </p:spPr>
        <p:txBody>
          <a:bodyPr/>
          <a:lstStyle/>
          <a:p>
            <a:r>
              <a:rPr lang="en-US" dirty="0"/>
              <a:t>Adding more images would likely increase the accuracy (more training)</a:t>
            </a:r>
          </a:p>
          <a:p>
            <a:r>
              <a:rPr lang="en-US" dirty="0"/>
              <a:t>Run more epochs to increase training cycles - could affect model accuracy?</a:t>
            </a:r>
          </a:p>
          <a:p>
            <a:r>
              <a:rPr lang="en-US" dirty="0"/>
              <a:t>Improving the user interface i.e. monument related content, images, maps (Google API) and other travel related data</a:t>
            </a:r>
          </a:p>
        </p:txBody>
      </p:sp>
    </p:spTree>
    <p:extLst>
      <p:ext uri="{BB962C8B-B14F-4D97-AF65-F5344CB8AC3E}">
        <p14:creationId xmlns:p14="http://schemas.microsoft.com/office/powerpoint/2010/main" val="24962330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{B9D5A00A-A6C3-F448-8855-6DAA331141A7}tf10001122</Template>
  <TotalTime>3909</TotalTime>
  <Words>188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Final Project: Machine Learning</vt:lpstr>
      <vt:lpstr>Web Image Scraping  </vt:lpstr>
      <vt:lpstr>Feature model Vs stitch Model</vt:lpstr>
      <vt:lpstr>include_top=False for the Win  We Received 93+% accuracy!</vt:lpstr>
      <vt:lpstr>Image classification Analysis</vt:lpstr>
      <vt:lpstr>Potential improvements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Machine Learning</dc:title>
  <dc:creator>Microsoft Office User</dc:creator>
  <cp:lastModifiedBy>Microsoft Office User</cp:lastModifiedBy>
  <cp:revision>40</cp:revision>
  <dcterms:created xsi:type="dcterms:W3CDTF">2020-01-16T00:48:23Z</dcterms:created>
  <dcterms:modified xsi:type="dcterms:W3CDTF">2020-01-18T18:02:23Z</dcterms:modified>
</cp:coreProperties>
</file>

<file path=docProps/thumbnail.jpeg>
</file>